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35" r:id="rId5"/>
    <p:sldId id="258" r:id="rId6"/>
    <p:sldId id="2440" r:id="rId7"/>
    <p:sldId id="2446" r:id="rId8"/>
    <p:sldId id="2445" r:id="rId9"/>
    <p:sldId id="2447" r:id="rId10"/>
    <p:sldId id="2442" r:id="rId11"/>
    <p:sldId id="259" r:id="rId12"/>
    <p:sldId id="244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A53F52"/>
    <a:srgbClr val="898989"/>
    <a:srgbClr val="2F3342"/>
    <a:srgbClr val="2C2153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584" autoAdjust="0"/>
  </p:normalViewPr>
  <p:slideViewPr>
    <p:cSldViewPr snapToGrid="0">
      <p:cViewPr varScale="1">
        <p:scale>
          <a:sx n="86" d="100"/>
          <a:sy n="86" d="100"/>
        </p:scale>
        <p:origin x="576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76201-E7E2-446B-97FA-4795C667E81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2D91C88-86CD-45E7-B96C-179AADA14C1C}">
      <dgm:prSet phldrT="[Text]"/>
      <dgm:spPr/>
      <dgm:t>
        <a:bodyPr/>
        <a:lstStyle/>
        <a:p>
          <a:r>
            <a:rPr lang="en-US" dirty="0"/>
            <a:t>Original Image</a:t>
          </a:r>
          <a:endParaRPr lang="en-IN" dirty="0"/>
        </a:p>
      </dgm:t>
    </dgm:pt>
    <dgm:pt modelId="{489C95E2-DB34-48FC-9CAF-EF4461C190D3}" type="parTrans" cxnId="{EF8C6364-BB25-4566-A7DA-7A2EBADE10D1}">
      <dgm:prSet/>
      <dgm:spPr/>
      <dgm:t>
        <a:bodyPr/>
        <a:lstStyle/>
        <a:p>
          <a:endParaRPr lang="en-IN"/>
        </a:p>
      </dgm:t>
    </dgm:pt>
    <dgm:pt modelId="{0FB632D9-1A10-406A-9C42-1CBAFF57A122}" type="sibTrans" cxnId="{EF8C6364-BB25-4566-A7DA-7A2EBADE10D1}">
      <dgm:prSet/>
      <dgm:spPr/>
      <dgm:t>
        <a:bodyPr/>
        <a:lstStyle/>
        <a:p>
          <a:endParaRPr lang="en-IN"/>
        </a:p>
      </dgm:t>
    </dgm:pt>
    <dgm:pt modelId="{26177CB7-0950-42EA-8CE8-13A76FAD81BF}">
      <dgm:prSet phldrT="[Text]"/>
      <dgm:spPr/>
      <dgm:t>
        <a:bodyPr/>
        <a:lstStyle/>
        <a:p>
          <a:r>
            <a:rPr lang="en-US" dirty="0"/>
            <a:t>Gray Image</a:t>
          </a:r>
          <a:endParaRPr lang="en-IN" dirty="0"/>
        </a:p>
      </dgm:t>
    </dgm:pt>
    <dgm:pt modelId="{1892D123-6DE9-409D-91AB-E8D6D8C380C9}" type="parTrans" cxnId="{75FFAC9D-D130-402B-AE67-DE94D6B0308B}">
      <dgm:prSet/>
      <dgm:spPr/>
      <dgm:t>
        <a:bodyPr/>
        <a:lstStyle/>
        <a:p>
          <a:endParaRPr lang="en-IN"/>
        </a:p>
      </dgm:t>
    </dgm:pt>
    <dgm:pt modelId="{73FCCF96-6B9A-4C69-8D09-D601800D5C3E}" type="sibTrans" cxnId="{75FFAC9D-D130-402B-AE67-DE94D6B0308B}">
      <dgm:prSet/>
      <dgm:spPr/>
      <dgm:t>
        <a:bodyPr/>
        <a:lstStyle/>
        <a:p>
          <a:endParaRPr lang="en-IN"/>
        </a:p>
      </dgm:t>
    </dgm:pt>
    <dgm:pt modelId="{D7E9AEA6-C469-439B-AA5D-FAD798EF6F43}">
      <dgm:prSet phldrT="[Text]"/>
      <dgm:spPr/>
      <dgm:t>
        <a:bodyPr/>
        <a:lstStyle/>
        <a:p>
          <a:r>
            <a:rPr lang="en-US" dirty="0"/>
            <a:t>Dilation</a:t>
          </a:r>
          <a:endParaRPr lang="en-IN" dirty="0"/>
        </a:p>
      </dgm:t>
    </dgm:pt>
    <dgm:pt modelId="{496E4DE3-CC87-4C4B-B586-B7BBBE46B058}" type="parTrans" cxnId="{35C24CE1-3A28-4900-817C-A78589A1954D}">
      <dgm:prSet/>
      <dgm:spPr/>
      <dgm:t>
        <a:bodyPr/>
        <a:lstStyle/>
        <a:p>
          <a:endParaRPr lang="en-IN"/>
        </a:p>
      </dgm:t>
    </dgm:pt>
    <dgm:pt modelId="{7002BDAB-9D2F-45B8-8339-F5489A986897}" type="sibTrans" cxnId="{35C24CE1-3A28-4900-817C-A78589A1954D}">
      <dgm:prSet/>
      <dgm:spPr/>
      <dgm:t>
        <a:bodyPr/>
        <a:lstStyle/>
        <a:p>
          <a:endParaRPr lang="en-IN"/>
        </a:p>
      </dgm:t>
    </dgm:pt>
    <dgm:pt modelId="{DF4D0CE5-1F59-47E9-8FEA-017E87D2C700}">
      <dgm:prSet phldrT="[Text]"/>
      <dgm:spPr/>
      <dgm:t>
        <a:bodyPr/>
        <a:lstStyle/>
        <a:p>
          <a:r>
            <a:rPr lang="en-US" dirty="0"/>
            <a:t>Contour Detection</a:t>
          </a:r>
          <a:endParaRPr lang="en-IN" dirty="0"/>
        </a:p>
      </dgm:t>
    </dgm:pt>
    <dgm:pt modelId="{19081F3B-EE34-4CDF-A770-970D01FBC496}" type="parTrans" cxnId="{BB9F39A0-BE4C-4EC5-8516-E81424AFA80C}">
      <dgm:prSet/>
      <dgm:spPr/>
      <dgm:t>
        <a:bodyPr/>
        <a:lstStyle/>
        <a:p>
          <a:endParaRPr lang="en-IN"/>
        </a:p>
      </dgm:t>
    </dgm:pt>
    <dgm:pt modelId="{285A26D3-E04C-4462-A6F0-40B623506768}" type="sibTrans" cxnId="{BB9F39A0-BE4C-4EC5-8516-E81424AFA80C}">
      <dgm:prSet/>
      <dgm:spPr/>
      <dgm:t>
        <a:bodyPr/>
        <a:lstStyle/>
        <a:p>
          <a:endParaRPr lang="en-IN"/>
        </a:p>
      </dgm:t>
    </dgm:pt>
    <dgm:pt modelId="{79E16919-41C3-4E1C-98B0-31277BE44D53}">
      <dgm:prSet phldrT="[Text]"/>
      <dgm:spPr/>
      <dgm:t>
        <a:bodyPr/>
        <a:lstStyle/>
        <a:p>
          <a:r>
            <a:rPr lang="en-US" dirty="0"/>
            <a:t>Detection of object with motion</a:t>
          </a:r>
          <a:endParaRPr lang="en-IN" dirty="0"/>
        </a:p>
      </dgm:t>
    </dgm:pt>
    <dgm:pt modelId="{57D2AB7A-F3D8-430A-9003-A799BB47B690}" type="parTrans" cxnId="{978C363E-B79A-42FB-8E6D-9AFE0C8F6666}">
      <dgm:prSet/>
      <dgm:spPr/>
      <dgm:t>
        <a:bodyPr/>
        <a:lstStyle/>
        <a:p>
          <a:endParaRPr lang="en-IN"/>
        </a:p>
      </dgm:t>
    </dgm:pt>
    <dgm:pt modelId="{91A89585-B7AA-4417-AF98-99E0DC4652DA}" type="sibTrans" cxnId="{978C363E-B79A-42FB-8E6D-9AFE0C8F6666}">
      <dgm:prSet/>
      <dgm:spPr/>
      <dgm:t>
        <a:bodyPr/>
        <a:lstStyle/>
        <a:p>
          <a:endParaRPr lang="en-IN"/>
        </a:p>
      </dgm:t>
    </dgm:pt>
    <dgm:pt modelId="{E50F6254-2795-4AEB-B14B-CA932F2A55DE}">
      <dgm:prSet phldrT="[Text]"/>
      <dgm:spPr/>
      <dgm:t>
        <a:bodyPr/>
        <a:lstStyle/>
        <a:p>
          <a:r>
            <a:rPr lang="en-US" dirty="0"/>
            <a:t>Thresholding</a:t>
          </a:r>
          <a:endParaRPr lang="en-IN" dirty="0"/>
        </a:p>
      </dgm:t>
    </dgm:pt>
    <dgm:pt modelId="{1BCF7D3B-E837-4A96-9A11-AA9A05A627E8}" type="parTrans" cxnId="{551D65BD-14F6-4EB2-B7AB-488F7DC088F1}">
      <dgm:prSet/>
      <dgm:spPr/>
      <dgm:t>
        <a:bodyPr/>
        <a:lstStyle/>
        <a:p>
          <a:endParaRPr lang="en-IN"/>
        </a:p>
      </dgm:t>
    </dgm:pt>
    <dgm:pt modelId="{3181AD36-1FFC-4B99-8CD5-1B7E7D622035}" type="sibTrans" cxnId="{551D65BD-14F6-4EB2-B7AB-488F7DC088F1}">
      <dgm:prSet/>
      <dgm:spPr/>
      <dgm:t>
        <a:bodyPr/>
        <a:lstStyle/>
        <a:p>
          <a:endParaRPr lang="en-IN"/>
        </a:p>
      </dgm:t>
    </dgm:pt>
    <dgm:pt modelId="{0FF48201-A102-46E9-8793-27B888434E92}">
      <dgm:prSet phldrT="[Text]"/>
      <dgm:spPr/>
      <dgm:t>
        <a:bodyPr/>
        <a:lstStyle/>
        <a:p>
          <a:r>
            <a:rPr lang="en-US" dirty="0"/>
            <a:t>Gaussian Filter</a:t>
          </a:r>
          <a:endParaRPr lang="en-IN" dirty="0"/>
        </a:p>
      </dgm:t>
    </dgm:pt>
    <dgm:pt modelId="{3637AD96-43CA-4551-9299-7F1308003187}" type="parTrans" cxnId="{EF1D4CAF-F3AC-4EE0-904C-027B107EC812}">
      <dgm:prSet/>
      <dgm:spPr/>
      <dgm:t>
        <a:bodyPr/>
        <a:lstStyle/>
        <a:p>
          <a:endParaRPr lang="en-IN"/>
        </a:p>
      </dgm:t>
    </dgm:pt>
    <dgm:pt modelId="{A656161B-5962-4CEC-924E-2A3C41204815}" type="sibTrans" cxnId="{EF1D4CAF-F3AC-4EE0-904C-027B107EC812}">
      <dgm:prSet/>
      <dgm:spPr/>
      <dgm:t>
        <a:bodyPr/>
        <a:lstStyle/>
        <a:p>
          <a:endParaRPr lang="en-IN"/>
        </a:p>
      </dgm:t>
    </dgm:pt>
    <dgm:pt modelId="{94B77A8E-F464-468B-A61D-03B68B6B3010}">
      <dgm:prSet phldrT="[Text]"/>
      <dgm:spPr/>
      <dgm:t>
        <a:bodyPr/>
        <a:lstStyle/>
        <a:p>
          <a:r>
            <a:rPr lang="en-US" dirty="0"/>
            <a:t>Frame subtraction</a:t>
          </a:r>
          <a:endParaRPr lang="en-IN" dirty="0"/>
        </a:p>
      </dgm:t>
    </dgm:pt>
    <dgm:pt modelId="{45F9A2AC-50ED-4AA5-AB49-178D9C3B8061}" type="parTrans" cxnId="{50514EC9-A388-493D-B22C-26B84A0CF1DF}">
      <dgm:prSet/>
      <dgm:spPr/>
      <dgm:t>
        <a:bodyPr/>
        <a:lstStyle/>
        <a:p>
          <a:endParaRPr lang="en-IN"/>
        </a:p>
      </dgm:t>
    </dgm:pt>
    <dgm:pt modelId="{C7238E40-6CC8-43CC-A155-8654735BF1AF}" type="sibTrans" cxnId="{50514EC9-A388-493D-B22C-26B84A0CF1DF}">
      <dgm:prSet/>
      <dgm:spPr/>
      <dgm:t>
        <a:bodyPr/>
        <a:lstStyle/>
        <a:p>
          <a:endParaRPr lang="en-IN"/>
        </a:p>
      </dgm:t>
    </dgm:pt>
    <dgm:pt modelId="{50116E8D-A470-4623-A332-F05DEC31784B}" type="pres">
      <dgm:prSet presAssocID="{5D576201-E7E2-446B-97FA-4795C667E81F}" presName="Name0" presStyleCnt="0">
        <dgm:presLayoutVars>
          <dgm:dir/>
          <dgm:resizeHandles val="exact"/>
        </dgm:presLayoutVars>
      </dgm:prSet>
      <dgm:spPr/>
    </dgm:pt>
    <dgm:pt modelId="{8D575811-DB05-409F-A805-31E8D1607C9F}" type="pres">
      <dgm:prSet presAssocID="{82D91C88-86CD-45E7-B96C-179AADA14C1C}" presName="node" presStyleLbl="node1" presStyleIdx="0" presStyleCnt="8" custScaleY="73130">
        <dgm:presLayoutVars>
          <dgm:bulletEnabled val="1"/>
        </dgm:presLayoutVars>
      </dgm:prSet>
      <dgm:spPr/>
    </dgm:pt>
    <dgm:pt modelId="{E979F51D-58CE-4F94-BFE0-CE74B4ECDEF6}" type="pres">
      <dgm:prSet presAssocID="{0FB632D9-1A10-406A-9C42-1CBAFF57A122}" presName="sibTrans" presStyleLbl="sibTrans1D1" presStyleIdx="0" presStyleCnt="7"/>
      <dgm:spPr/>
    </dgm:pt>
    <dgm:pt modelId="{1CA7194E-24C2-4C93-A059-0843F2485E3E}" type="pres">
      <dgm:prSet presAssocID="{0FB632D9-1A10-406A-9C42-1CBAFF57A122}" presName="connectorText" presStyleLbl="sibTrans1D1" presStyleIdx="0" presStyleCnt="7"/>
      <dgm:spPr/>
    </dgm:pt>
    <dgm:pt modelId="{32E9CEA0-77D2-4F6A-B8FB-3D84AE4370CE}" type="pres">
      <dgm:prSet presAssocID="{26177CB7-0950-42EA-8CE8-13A76FAD81BF}" presName="node" presStyleLbl="node1" presStyleIdx="1" presStyleCnt="8" custScaleY="73322">
        <dgm:presLayoutVars>
          <dgm:bulletEnabled val="1"/>
        </dgm:presLayoutVars>
      </dgm:prSet>
      <dgm:spPr/>
    </dgm:pt>
    <dgm:pt modelId="{A463A8DA-8AB4-4695-AB35-C8D349B1DFB8}" type="pres">
      <dgm:prSet presAssocID="{73FCCF96-6B9A-4C69-8D09-D601800D5C3E}" presName="sibTrans" presStyleLbl="sibTrans1D1" presStyleIdx="1" presStyleCnt="7"/>
      <dgm:spPr/>
    </dgm:pt>
    <dgm:pt modelId="{C7237F70-FBC3-4B4D-B5E9-34F3C13AE984}" type="pres">
      <dgm:prSet presAssocID="{73FCCF96-6B9A-4C69-8D09-D601800D5C3E}" presName="connectorText" presStyleLbl="sibTrans1D1" presStyleIdx="1" presStyleCnt="7"/>
      <dgm:spPr/>
    </dgm:pt>
    <dgm:pt modelId="{2A5E6867-92D2-47BE-A28A-ED39D3120467}" type="pres">
      <dgm:prSet presAssocID="{0FF48201-A102-46E9-8793-27B888434E92}" presName="node" presStyleLbl="node1" presStyleIdx="2" presStyleCnt="8" custScaleY="62275" custLinFactNeighborY="5602">
        <dgm:presLayoutVars>
          <dgm:bulletEnabled val="1"/>
        </dgm:presLayoutVars>
      </dgm:prSet>
      <dgm:spPr/>
    </dgm:pt>
    <dgm:pt modelId="{66D70FC7-FEA5-46EC-8920-FDE0CB719A74}" type="pres">
      <dgm:prSet presAssocID="{A656161B-5962-4CEC-924E-2A3C41204815}" presName="sibTrans" presStyleLbl="sibTrans1D1" presStyleIdx="2" presStyleCnt="7"/>
      <dgm:spPr/>
    </dgm:pt>
    <dgm:pt modelId="{3A44C616-9312-470B-A9F2-8789D843D939}" type="pres">
      <dgm:prSet presAssocID="{A656161B-5962-4CEC-924E-2A3C41204815}" presName="connectorText" presStyleLbl="sibTrans1D1" presStyleIdx="2" presStyleCnt="7"/>
      <dgm:spPr/>
    </dgm:pt>
    <dgm:pt modelId="{D06562D0-7C05-4D3A-A63B-1C0E389DE5A1}" type="pres">
      <dgm:prSet presAssocID="{94B77A8E-F464-468B-A61D-03B68B6B3010}" presName="node" presStyleLbl="node1" presStyleIdx="3" presStyleCnt="8" custScaleY="72347" custLinFactNeighborY="499">
        <dgm:presLayoutVars>
          <dgm:bulletEnabled val="1"/>
        </dgm:presLayoutVars>
      </dgm:prSet>
      <dgm:spPr/>
    </dgm:pt>
    <dgm:pt modelId="{5AA6886D-CAB4-42A6-AC46-821E4E096D1A}" type="pres">
      <dgm:prSet presAssocID="{C7238E40-6CC8-43CC-A155-8654735BF1AF}" presName="sibTrans" presStyleLbl="sibTrans1D1" presStyleIdx="3" presStyleCnt="7"/>
      <dgm:spPr/>
    </dgm:pt>
    <dgm:pt modelId="{3BD05F2A-0067-49CA-AB11-00323AB60936}" type="pres">
      <dgm:prSet presAssocID="{C7238E40-6CC8-43CC-A155-8654735BF1AF}" presName="connectorText" presStyleLbl="sibTrans1D1" presStyleIdx="3" presStyleCnt="7"/>
      <dgm:spPr/>
    </dgm:pt>
    <dgm:pt modelId="{D664BE1E-EDB9-4D82-ADB8-64A51F935D71}" type="pres">
      <dgm:prSet presAssocID="{E50F6254-2795-4AEB-B14B-CA932F2A55DE}" presName="node" presStyleLbl="node1" presStyleIdx="4" presStyleCnt="8" custScaleY="55895">
        <dgm:presLayoutVars>
          <dgm:bulletEnabled val="1"/>
        </dgm:presLayoutVars>
      </dgm:prSet>
      <dgm:spPr/>
    </dgm:pt>
    <dgm:pt modelId="{6CA59AB3-1806-4B9C-827F-76EE14A02AE6}" type="pres">
      <dgm:prSet presAssocID="{3181AD36-1FFC-4B99-8CD5-1B7E7D622035}" presName="sibTrans" presStyleLbl="sibTrans1D1" presStyleIdx="4" presStyleCnt="7"/>
      <dgm:spPr/>
    </dgm:pt>
    <dgm:pt modelId="{567A89E1-BF94-4B23-B602-145C7C1EC838}" type="pres">
      <dgm:prSet presAssocID="{3181AD36-1FFC-4B99-8CD5-1B7E7D622035}" presName="connectorText" presStyleLbl="sibTrans1D1" presStyleIdx="4" presStyleCnt="7"/>
      <dgm:spPr/>
    </dgm:pt>
    <dgm:pt modelId="{12FC9EFD-5E9E-4AC8-A535-EF16BEBA6EEB}" type="pres">
      <dgm:prSet presAssocID="{D7E9AEA6-C469-439B-AA5D-FAD798EF6F43}" presName="node" presStyleLbl="node1" presStyleIdx="5" presStyleCnt="8" custScaleY="64496">
        <dgm:presLayoutVars>
          <dgm:bulletEnabled val="1"/>
        </dgm:presLayoutVars>
      </dgm:prSet>
      <dgm:spPr/>
    </dgm:pt>
    <dgm:pt modelId="{86FB6567-CB59-4DF2-81AE-19355B2A031D}" type="pres">
      <dgm:prSet presAssocID="{7002BDAB-9D2F-45B8-8339-F5489A986897}" presName="sibTrans" presStyleLbl="sibTrans1D1" presStyleIdx="5" presStyleCnt="7"/>
      <dgm:spPr/>
    </dgm:pt>
    <dgm:pt modelId="{DAE486ED-9EA6-4C9B-8AB0-789FA708E623}" type="pres">
      <dgm:prSet presAssocID="{7002BDAB-9D2F-45B8-8339-F5489A986897}" presName="connectorText" presStyleLbl="sibTrans1D1" presStyleIdx="5" presStyleCnt="7"/>
      <dgm:spPr/>
    </dgm:pt>
    <dgm:pt modelId="{0EE74AC8-E24A-4B99-AE07-6899506C5324}" type="pres">
      <dgm:prSet presAssocID="{DF4D0CE5-1F59-47E9-8FEA-017E87D2C700}" presName="node" presStyleLbl="node1" presStyleIdx="6" presStyleCnt="8" custScaleY="57912">
        <dgm:presLayoutVars>
          <dgm:bulletEnabled val="1"/>
        </dgm:presLayoutVars>
      </dgm:prSet>
      <dgm:spPr/>
    </dgm:pt>
    <dgm:pt modelId="{F2691770-40A7-42E4-9533-7B9EF3E3311C}" type="pres">
      <dgm:prSet presAssocID="{285A26D3-E04C-4462-A6F0-40B623506768}" presName="sibTrans" presStyleLbl="sibTrans1D1" presStyleIdx="6" presStyleCnt="7"/>
      <dgm:spPr/>
    </dgm:pt>
    <dgm:pt modelId="{B85A29F4-5714-44DD-8512-A4A2B7CF4261}" type="pres">
      <dgm:prSet presAssocID="{285A26D3-E04C-4462-A6F0-40B623506768}" presName="connectorText" presStyleLbl="sibTrans1D1" presStyleIdx="6" presStyleCnt="7"/>
      <dgm:spPr/>
    </dgm:pt>
    <dgm:pt modelId="{5128B1C4-523A-4B44-BA75-955BC8400588}" type="pres">
      <dgm:prSet presAssocID="{79E16919-41C3-4E1C-98B0-31277BE44D53}" presName="node" presStyleLbl="node1" presStyleIdx="7" presStyleCnt="8" custScaleY="51160">
        <dgm:presLayoutVars>
          <dgm:bulletEnabled val="1"/>
        </dgm:presLayoutVars>
      </dgm:prSet>
      <dgm:spPr/>
    </dgm:pt>
  </dgm:ptLst>
  <dgm:cxnLst>
    <dgm:cxn modelId="{6878171E-14C0-444B-B078-FDA33C764C2B}" type="presOf" srcId="{3181AD36-1FFC-4B99-8CD5-1B7E7D622035}" destId="{6CA59AB3-1806-4B9C-827F-76EE14A02AE6}" srcOrd="0" destOrd="0" presId="urn:microsoft.com/office/officeart/2005/8/layout/bProcess3"/>
    <dgm:cxn modelId="{75EA4329-E68D-498A-9202-7E86151D8F1E}" type="presOf" srcId="{D7E9AEA6-C469-439B-AA5D-FAD798EF6F43}" destId="{12FC9EFD-5E9E-4AC8-A535-EF16BEBA6EEB}" srcOrd="0" destOrd="0" presId="urn:microsoft.com/office/officeart/2005/8/layout/bProcess3"/>
    <dgm:cxn modelId="{FC7F0C34-D184-4934-9573-D39FB6410F18}" type="presOf" srcId="{79E16919-41C3-4E1C-98B0-31277BE44D53}" destId="{5128B1C4-523A-4B44-BA75-955BC8400588}" srcOrd="0" destOrd="0" presId="urn:microsoft.com/office/officeart/2005/8/layout/bProcess3"/>
    <dgm:cxn modelId="{74F8363A-B1FB-4BB2-840E-0D01484BA1C4}" type="presOf" srcId="{285A26D3-E04C-4462-A6F0-40B623506768}" destId="{F2691770-40A7-42E4-9533-7B9EF3E3311C}" srcOrd="0" destOrd="0" presId="urn:microsoft.com/office/officeart/2005/8/layout/bProcess3"/>
    <dgm:cxn modelId="{4DCD653C-8834-4F9F-9E3E-6A55C1093A1F}" type="presOf" srcId="{7002BDAB-9D2F-45B8-8339-F5489A986897}" destId="{86FB6567-CB59-4DF2-81AE-19355B2A031D}" srcOrd="0" destOrd="0" presId="urn:microsoft.com/office/officeart/2005/8/layout/bProcess3"/>
    <dgm:cxn modelId="{978C363E-B79A-42FB-8E6D-9AFE0C8F6666}" srcId="{5D576201-E7E2-446B-97FA-4795C667E81F}" destId="{79E16919-41C3-4E1C-98B0-31277BE44D53}" srcOrd="7" destOrd="0" parTransId="{57D2AB7A-F3D8-430A-9003-A799BB47B690}" sibTransId="{91A89585-B7AA-4417-AF98-99E0DC4652DA}"/>
    <dgm:cxn modelId="{7B99035F-580D-475D-B963-3447913BE0E6}" type="presOf" srcId="{3181AD36-1FFC-4B99-8CD5-1B7E7D622035}" destId="{567A89E1-BF94-4B23-B602-145C7C1EC838}" srcOrd="1" destOrd="0" presId="urn:microsoft.com/office/officeart/2005/8/layout/bProcess3"/>
    <dgm:cxn modelId="{5E8AEE60-6B3B-4507-95E2-3B70B4C2DADC}" type="presOf" srcId="{C7238E40-6CC8-43CC-A155-8654735BF1AF}" destId="{3BD05F2A-0067-49CA-AB11-00323AB60936}" srcOrd="1" destOrd="0" presId="urn:microsoft.com/office/officeart/2005/8/layout/bProcess3"/>
    <dgm:cxn modelId="{EF8C6364-BB25-4566-A7DA-7A2EBADE10D1}" srcId="{5D576201-E7E2-446B-97FA-4795C667E81F}" destId="{82D91C88-86CD-45E7-B96C-179AADA14C1C}" srcOrd="0" destOrd="0" parTransId="{489C95E2-DB34-48FC-9CAF-EF4461C190D3}" sibTransId="{0FB632D9-1A10-406A-9C42-1CBAFF57A122}"/>
    <dgm:cxn modelId="{3A32C546-CBC6-4910-9219-CEEBB56E8B56}" type="presOf" srcId="{A656161B-5962-4CEC-924E-2A3C41204815}" destId="{3A44C616-9312-470B-A9F2-8789D843D939}" srcOrd="1" destOrd="0" presId="urn:microsoft.com/office/officeart/2005/8/layout/bProcess3"/>
    <dgm:cxn modelId="{22B53269-8F07-4E89-94C8-4B96483859C2}" type="presOf" srcId="{A656161B-5962-4CEC-924E-2A3C41204815}" destId="{66D70FC7-FEA5-46EC-8920-FDE0CB719A74}" srcOrd="0" destOrd="0" presId="urn:microsoft.com/office/officeart/2005/8/layout/bProcess3"/>
    <dgm:cxn modelId="{276CE84B-D925-48F0-818B-7274C0BCDE03}" type="presOf" srcId="{0FB632D9-1A10-406A-9C42-1CBAFF57A122}" destId="{E979F51D-58CE-4F94-BFE0-CE74B4ECDEF6}" srcOrd="0" destOrd="0" presId="urn:microsoft.com/office/officeart/2005/8/layout/bProcess3"/>
    <dgm:cxn modelId="{0AFAB254-87A2-4FA0-B1FF-6B5F6B76E479}" type="presOf" srcId="{73FCCF96-6B9A-4C69-8D09-D601800D5C3E}" destId="{C7237F70-FBC3-4B4D-B5E9-34F3C13AE984}" srcOrd="1" destOrd="0" presId="urn:microsoft.com/office/officeart/2005/8/layout/bProcess3"/>
    <dgm:cxn modelId="{802D9576-D479-495D-8435-A935C186C1C7}" type="presOf" srcId="{73FCCF96-6B9A-4C69-8D09-D601800D5C3E}" destId="{A463A8DA-8AB4-4695-AB35-C8D349B1DFB8}" srcOrd="0" destOrd="0" presId="urn:microsoft.com/office/officeart/2005/8/layout/bProcess3"/>
    <dgm:cxn modelId="{FE092677-FD6E-490B-B165-39D6A7BB5BD8}" type="presOf" srcId="{26177CB7-0950-42EA-8CE8-13A76FAD81BF}" destId="{32E9CEA0-77D2-4F6A-B8FB-3D84AE4370CE}" srcOrd="0" destOrd="0" presId="urn:microsoft.com/office/officeart/2005/8/layout/bProcess3"/>
    <dgm:cxn modelId="{D8D5D591-8596-4839-9E13-66210A6F278B}" type="presOf" srcId="{7002BDAB-9D2F-45B8-8339-F5489A986897}" destId="{DAE486ED-9EA6-4C9B-8AB0-789FA708E623}" srcOrd="1" destOrd="0" presId="urn:microsoft.com/office/officeart/2005/8/layout/bProcess3"/>
    <dgm:cxn modelId="{92C52C99-C12A-4AF5-A2DA-A2BFC66C52D7}" type="presOf" srcId="{C7238E40-6CC8-43CC-A155-8654735BF1AF}" destId="{5AA6886D-CAB4-42A6-AC46-821E4E096D1A}" srcOrd="0" destOrd="0" presId="urn:microsoft.com/office/officeart/2005/8/layout/bProcess3"/>
    <dgm:cxn modelId="{75FFAC9D-D130-402B-AE67-DE94D6B0308B}" srcId="{5D576201-E7E2-446B-97FA-4795C667E81F}" destId="{26177CB7-0950-42EA-8CE8-13A76FAD81BF}" srcOrd="1" destOrd="0" parTransId="{1892D123-6DE9-409D-91AB-E8D6D8C380C9}" sibTransId="{73FCCF96-6B9A-4C69-8D09-D601800D5C3E}"/>
    <dgm:cxn modelId="{BB9F39A0-BE4C-4EC5-8516-E81424AFA80C}" srcId="{5D576201-E7E2-446B-97FA-4795C667E81F}" destId="{DF4D0CE5-1F59-47E9-8FEA-017E87D2C700}" srcOrd="6" destOrd="0" parTransId="{19081F3B-EE34-4CDF-A770-970D01FBC496}" sibTransId="{285A26D3-E04C-4462-A6F0-40B623506768}"/>
    <dgm:cxn modelId="{5E7F73A4-7FCC-45DA-AA5E-8391AB1883F5}" type="presOf" srcId="{285A26D3-E04C-4462-A6F0-40B623506768}" destId="{B85A29F4-5714-44DD-8512-A4A2B7CF4261}" srcOrd="1" destOrd="0" presId="urn:microsoft.com/office/officeart/2005/8/layout/bProcess3"/>
    <dgm:cxn modelId="{EF1D4CAF-F3AC-4EE0-904C-027B107EC812}" srcId="{5D576201-E7E2-446B-97FA-4795C667E81F}" destId="{0FF48201-A102-46E9-8793-27B888434E92}" srcOrd="2" destOrd="0" parTransId="{3637AD96-43CA-4551-9299-7F1308003187}" sibTransId="{A656161B-5962-4CEC-924E-2A3C41204815}"/>
    <dgm:cxn modelId="{8E7845BA-2D60-435F-B7AA-BD7DFF4ABB8A}" type="presOf" srcId="{E50F6254-2795-4AEB-B14B-CA932F2A55DE}" destId="{D664BE1E-EDB9-4D82-ADB8-64A51F935D71}" srcOrd="0" destOrd="0" presId="urn:microsoft.com/office/officeart/2005/8/layout/bProcess3"/>
    <dgm:cxn modelId="{6A6C2CBC-A24F-4A19-9C27-736D5AAA4D97}" type="presOf" srcId="{0FF48201-A102-46E9-8793-27B888434E92}" destId="{2A5E6867-92D2-47BE-A28A-ED39D3120467}" srcOrd="0" destOrd="0" presId="urn:microsoft.com/office/officeart/2005/8/layout/bProcess3"/>
    <dgm:cxn modelId="{81B3BBBC-FDE8-4483-9C52-573C470EF3CC}" type="presOf" srcId="{82D91C88-86CD-45E7-B96C-179AADA14C1C}" destId="{8D575811-DB05-409F-A805-31E8D1607C9F}" srcOrd="0" destOrd="0" presId="urn:microsoft.com/office/officeart/2005/8/layout/bProcess3"/>
    <dgm:cxn modelId="{551D65BD-14F6-4EB2-B7AB-488F7DC088F1}" srcId="{5D576201-E7E2-446B-97FA-4795C667E81F}" destId="{E50F6254-2795-4AEB-B14B-CA932F2A55DE}" srcOrd="4" destOrd="0" parTransId="{1BCF7D3B-E837-4A96-9A11-AA9A05A627E8}" sibTransId="{3181AD36-1FFC-4B99-8CD5-1B7E7D622035}"/>
    <dgm:cxn modelId="{D22F34C4-C4A6-4D2D-B235-F11164EF9DCB}" type="presOf" srcId="{DF4D0CE5-1F59-47E9-8FEA-017E87D2C700}" destId="{0EE74AC8-E24A-4B99-AE07-6899506C5324}" srcOrd="0" destOrd="0" presId="urn:microsoft.com/office/officeart/2005/8/layout/bProcess3"/>
    <dgm:cxn modelId="{92914FC4-F1E0-4A7B-8039-A03E691BD303}" type="presOf" srcId="{94B77A8E-F464-468B-A61D-03B68B6B3010}" destId="{D06562D0-7C05-4D3A-A63B-1C0E389DE5A1}" srcOrd="0" destOrd="0" presId="urn:microsoft.com/office/officeart/2005/8/layout/bProcess3"/>
    <dgm:cxn modelId="{50514EC9-A388-493D-B22C-26B84A0CF1DF}" srcId="{5D576201-E7E2-446B-97FA-4795C667E81F}" destId="{94B77A8E-F464-468B-A61D-03B68B6B3010}" srcOrd="3" destOrd="0" parTransId="{45F9A2AC-50ED-4AA5-AB49-178D9C3B8061}" sibTransId="{C7238E40-6CC8-43CC-A155-8654735BF1AF}"/>
    <dgm:cxn modelId="{0BCD2AD0-E4A2-4A7D-88A0-42765435D385}" type="presOf" srcId="{0FB632D9-1A10-406A-9C42-1CBAFF57A122}" destId="{1CA7194E-24C2-4C93-A059-0843F2485E3E}" srcOrd="1" destOrd="0" presId="urn:microsoft.com/office/officeart/2005/8/layout/bProcess3"/>
    <dgm:cxn modelId="{35C24CE1-3A28-4900-817C-A78589A1954D}" srcId="{5D576201-E7E2-446B-97FA-4795C667E81F}" destId="{D7E9AEA6-C469-439B-AA5D-FAD798EF6F43}" srcOrd="5" destOrd="0" parTransId="{496E4DE3-CC87-4C4B-B586-B7BBBE46B058}" sibTransId="{7002BDAB-9D2F-45B8-8339-F5489A986897}"/>
    <dgm:cxn modelId="{8FDB95EA-0086-4C9A-A59F-D3DC5A5BBFDF}" type="presOf" srcId="{5D576201-E7E2-446B-97FA-4795C667E81F}" destId="{50116E8D-A470-4623-A332-F05DEC31784B}" srcOrd="0" destOrd="0" presId="urn:microsoft.com/office/officeart/2005/8/layout/bProcess3"/>
    <dgm:cxn modelId="{EED0C496-4B75-4EC8-93FC-B006A5414B2A}" type="presParOf" srcId="{50116E8D-A470-4623-A332-F05DEC31784B}" destId="{8D575811-DB05-409F-A805-31E8D1607C9F}" srcOrd="0" destOrd="0" presId="urn:microsoft.com/office/officeart/2005/8/layout/bProcess3"/>
    <dgm:cxn modelId="{32C3F3C1-D564-4748-A5CD-E9A2FBD0D554}" type="presParOf" srcId="{50116E8D-A470-4623-A332-F05DEC31784B}" destId="{E979F51D-58CE-4F94-BFE0-CE74B4ECDEF6}" srcOrd="1" destOrd="0" presId="urn:microsoft.com/office/officeart/2005/8/layout/bProcess3"/>
    <dgm:cxn modelId="{6F2694AE-C443-496F-A500-E0309C553A17}" type="presParOf" srcId="{E979F51D-58CE-4F94-BFE0-CE74B4ECDEF6}" destId="{1CA7194E-24C2-4C93-A059-0843F2485E3E}" srcOrd="0" destOrd="0" presId="urn:microsoft.com/office/officeart/2005/8/layout/bProcess3"/>
    <dgm:cxn modelId="{73F1C2F5-71B1-4512-B3A1-D0B53DF66E67}" type="presParOf" srcId="{50116E8D-A470-4623-A332-F05DEC31784B}" destId="{32E9CEA0-77D2-4F6A-B8FB-3D84AE4370CE}" srcOrd="2" destOrd="0" presId="urn:microsoft.com/office/officeart/2005/8/layout/bProcess3"/>
    <dgm:cxn modelId="{BCB67DB9-944B-490D-B015-E5F4F2DF6076}" type="presParOf" srcId="{50116E8D-A470-4623-A332-F05DEC31784B}" destId="{A463A8DA-8AB4-4695-AB35-C8D349B1DFB8}" srcOrd="3" destOrd="0" presId="urn:microsoft.com/office/officeart/2005/8/layout/bProcess3"/>
    <dgm:cxn modelId="{89001AB9-880C-47AD-BA85-0938D3FCBE6D}" type="presParOf" srcId="{A463A8DA-8AB4-4695-AB35-C8D349B1DFB8}" destId="{C7237F70-FBC3-4B4D-B5E9-34F3C13AE984}" srcOrd="0" destOrd="0" presId="urn:microsoft.com/office/officeart/2005/8/layout/bProcess3"/>
    <dgm:cxn modelId="{83A85900-D4B9-4E03-A109-2F4207A4E8FA}" type="presParOf" srcId="{50116E8D-A470-4623-A332-F05DEC31784B}" destId="{2A5E6867-92D2-47BE-A28A-ED39D3120467}" srcOrd="4" destOrd="0" presId="urn:microsoft.com/office/officeart/2005/8/layout/bProcess3"/>
    <dgm:cxn modelId="{B2987F38-12C3-44C6-A6CC-67721562E1CA}" type="presParOf" srcId="{50116E8D-A470-4623-A332-F05DEC31784B}" destId="{66D70FC7-FEA5-46EC-8920-FDE0CB719A74}" srcOrd="5" destOrd="0" presId="urn:microsoft.com/office/officeart/2005/8/layout/bProcess3"/>
    <dgm:cxn modelId="{6A690728-E6B0-4D8C-BA42-4C3D6333ACFE}" type="presParOf" srcId="{66D70FC7-FEA5-46EC-8920-FDE0CB719A74}" destId="{3A44C616-9312-470B-A9F2-8789D843D939}" srcOrd="0" destOrd="0" presId="urn:microsoft.com/office/officeart/2005/8/layout/bProcess3"/>
    <dgm:cxn modelId="{6F248C10-6ED4-4AAC-B021-F57E46B1C0FB}" type="presParOf" srcId="{50116E8D-A470-4623-A332-F05DEC31784B}" destId="{D06562D0-7C05-4D3A-A63B-1C0E389DE5A1}" srcOrd="6" destOrd="0" presId="urn:microsoft.com/office/officeart/2005/8/layout/bProcess3"/>
    <dgm:cxn modelId="{17B7AB29-D713-45C2-94BB-304FC8DD159E}" type="presParOf" srcId="{50116E8D-A470-4623-A332-F05DEC31784B}" destId="{5AA6886D-CAB4-42A6-AC46-821E4E096D1A}" srcOrd="7" destOrd="0" presId="urn:microsoft.com/office/officeart/2005/8/layout/bProcess3"/>
    <dgm:cxn modelId="{46F1AC64-82AE-4436-968D-B3E559F5723F}" type="presParOf" srcId="{5AA6886D-CAB4-42A6-AC46-821E4E096D1A}" destId="{3BD05F2A-0067-49CA-AB11-00323AB60936}" srcOrd="0" destOrd="0" presId="urn:microsoft.com/office/officeart/2005/8/layout/bProcess3"/>
    <dgm:cxn modelId="{2D284ACF-8F4E-4EFE-9CFB-3D1069EA5C98}" type="presParOf" srcId="{50116E8D-A470-4623-A332-F05DEC31784B}" destId="{D664BE1E-EDB9-4D82-ADB8-64A51F935D71}" srcOrd="8" destOrd="0" presId="urn:microsoft.com/office/officeart/2005/8/layout/bProcess3"/>
    <dgm:cxn modelId="{C0E89A7F-52E3-4B9A-81BB-17D191255161}" type="presParOf" srcId="{50116E8D-A470-4623-A332-F05DEC31784B}" destId="{6CA59AB3-1806-4B9C-827F-76EE14A02AE6}" srcOrd="9" destOrd="0" presId="urn:microsoft.com/office/officeart/2005/8/layout/bProcess3"/>
    <dgm:cxn modelId="{5BFE4398-207A-4622-95B2-223361CB5ADD}" type="presParOf" srcId="{6CA59AB3-1806-4B9C-827F-76EE14A02AE6}" destId="{567A89E1-BF94-4B23-B602-145C7C1EC838}" srcOrd="0" destOrd="0" presId="urn:microsoft.com/office/officeart/2005/8/layout/bProcess3"/>
    <dgm:cxn modelId="{234E9C53-0BA6-426C-A4A8-6B5BD700C1EC}" type="presParOf" srcId="{50116E8D-A470-4623-A332-F05DEC31784B}" destId="{12FC9EFD-5E9E-4AC8-A535-EF16BEBA6EEB}" srcOrd="10" destOrd="0" presId="urn:microsoft.com/office/officeart/2005/8/layout/bProcess3"/>
    <dgm:cxn modelId="{AF8E5B76-F9B9-422B-B567-044BC839149C}" type="presParOf" srcId="{50116E8D-A470-4623-A332-F05DEC31784B}" destId="{86FB6567-CB59-4DF2-81AE-19355B2A031D}" srcOrd="11" destOrd="0" presId="urn:microsoft.com/office/officeart/2005/8/layout/bProcess3"/>
    <dgm:cxn modelId="{3CB3C9F5-0964-4E47-8988-0C87DB4F1DF9}" type="presParOf" srcId="{86FB6567-CB59-4DF2-81AE-19355B2A031D}" destId="{DAE486ED-9EA6-4C9B-8AB0-789FA708E623}" srcOrd="0" destOrd="0" presId="urn:microsoft.com/office/officeart/2005/8/layout/bProcess3"/>
    <dgm:cxn modelId="{51D12098-001C-4715-813E-0C6F506F0E34}" type="presParOf" srcId="{50116E8D-A470-4623-A332-F05DEC31784B}" destId="{0EE74AC8-E24A-4B99-AE07-6899506C5324}" srcOrd="12" destOrd="0" presId="urn:microsoft.com/office/officeart/2005/8/layout/bProcess3"/>
    <dgm:cxn modelId="{D8F1236E-CB66-45DF-8CD8-243B33FFE711}" type="presParOf" srcId="{50116E8D-A470-4623-A332-F05DEC31784B}" destId="{F2691770-40A7-42E4-9533-7B9EF3E3311C}" srcOrd="13" destOrd="0" presId="urn:microsoft.com/office/officeart/2005/8/layout/bProcess3"/>
    <dgm:cxn modelId="{F6B1A6A6-D836-4AE3-8809-0156F10D2AB8}" type="presParOf" srcId="{F2691770-40A7-42E4-9533-7B9EF3E3311C}" destId="{B85A29F4-5714-44DD-8512-A4A2B7CF4261}" srcOrd="0" destOrd="0" presId="urn:microsoft.com/office/officeart/2005/8/layout/bProcess3"/>
    <dgm:cxn modelId="{358D147B-FB9B-44D3-B1AC-6C91281084C5}" type="presParOf" srcId="{50116E8D-A470-4623-A332-F05DEC31784B}" destId="{5128B1C4-523A-4B44-BA75-955BC840058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F51D-58CE-4F94-BFE0-CE74B4ECDEF6}">
      <dsp:nvSpPr>
        <dsp:cNvPr id="0" name=""/>
        <dsp:cNvSpPr/>
      </dsp:nvSpPr>
      <dsp:spPr>
        <a:xfrm>
          <a:off x="2371362" y="371316"/>
          <a:ext cx="4046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67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62818" y="414860"/>
        <a:ext cx="21763" cy="4352"/>
      </dsp:txXfrm>
    </dsp:sp>
    <dsp:sp modelId="{8D575811-DB05-409F-A805-31E8D1607C9F}">
      <dsp:nvSpPr>
        <dsp:cNvPr id="0" name=""/>
        <dsp:cNvSpPr/>
      </dsp:nvSpPr>
      <dsp:spPr>
        <a:xfrm>
          <a:off x="480664" y="1841"/>
          <a:ext cx="1892498" cy="830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Original Image</a:t>
          </a:r>
          <a:endParaRPr lang="en-IN" sz="1300" kern="1200" dirty="0"/>
        </a:p>
      </dsp:txBody>
      <dsp:txXfrm>
        <a:off x="480664" y="1841"/>
        <a:ext cx="1892498" cy="830390"/>
      </dsp:txXfrm>
    </dsp:sp>
    <dsp:sp modelId="{A463A8DA-8AB4-4695-AB35-C8D349B1DFB8}">
      <dsp:nvSpPr>
        <dsp:cNvPr id="0" name=""/>
        <dsp:cNvSpPr/>
      </dsp:nvSpPr>
      <dsp:spPr>
        <a:xfrm>
          <a:off x="1426913" y="831521"/>
          <a:ext cx="2327773" cy="525469"/>
        </a:xfrm>
        <a:custGeom>
          <a:avLst/>
          <a:gdLst/>
          <a:ahLst/>
          <a:cxnLst/>
          <a:rect l="0" t="0" r="0" b="0"/>
          <a:pathLst>
            <a:path>
              <a:moveTo>
                <a:pt x="2327773" y="0"/>
              </a:moveTo>
              <a:lnTo>
                <a:pt x="2327773" y="279834"/>
              </a:lnTo>
              <a:lnTo>
                <a:pt x="0" y="279834"/>
              </a:lnTo>
              <a:lnTo>
                <a:pt x="0" y="52546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30968" y="1092079"/>
        <a:ext cx="119663" cy="4352"/>
      </dsp:txXfrm>
    </dsp:sp>
    <dsp:sp modelId="{32E9CEA0-77D2-4F6A-B8FB-3D84AE4370CE}">
      <dsp:nvSpPr>
        <dsp:cNvPr id="0" name=""/>
        <dsp:cNvSpPr/>
      </dsp:nvSpPr>
      <dsp:spPr>
        <a:xfrm>
          <a:off x="2808437" y="751"/>
          <a:ext cx="1892498" cy="832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Gray Image</a:t>
          </a:r>
          <a:endParaRPr lang="en-IN" sz="1300" kern="1200" dirty="0"/>
        </a:p>
      </dsp:txBody>
      <dsp:txXfrm>
        <a:off x="2808437" y="751"/>
        <a:ext cx="1892498" cy="832570"/>
      </dsp:txXfrm>
    </dsp:sp>
    <dsp:sp modelId="{66D70FC7-FEA5-46EC-8920-FDE0CB719A74}">
      <dsp:nvSpPr>
        <dsp:cNvPr id="0" name=""/>
        <dsp:cNvSpPr/>
      </dsp:nvSpPr>
      <dsp:spPr>
        <a:xfrm>
          <a:off x="2371362" y="1639292"/>
          <a:ext cx="4046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3664"/>
              </a:moveTo>
              <a:lnTo>
                <a:pt x="219437" y="103664"/>
              </a:lnTo>
              <a:lnTo>
                <a:pt x="219437" y="45720"/>
              </a:lnTo>
              <a:lnTo>
                <a:pt x="40467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62722" y="1682835"/>
        <a:ext cx="21955" cy="4352"/>
      </dsp:txXfrm>
    </dsp:sp>
    <dsp:sp modelId="{2A5E6867-92D2-47BE-A28A-ED39D3120467}">
      <dsp:nvSpPr>
        <dsp:cNvPr id="0" name=""/>
        <dsp:cNvSpPr/>
      </dsp:nvSpPr>
      <dsp:spPr>
        <a:xfrm>
          <a:off x="480664" y="1389390"/>
          <a:ext cx="1892498" cy="70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Gaussian Filter</a:t>
          </a:r>
          <a:endParaRPr lang="en-IN" sz="1300" kern="1200" dirty="0"/>
        </a:p>
      </dsp:txBody>
      <dsp:txXfrm>
        <a:off x="480664" y="1389390"/>
        <a:ext cx="1892498" cy="707132"/>
      </dsp:txXfrm>
    </dsp:sp>
    <dsp:sp modelId="{5AA6886D-CAB4-42A6-AC46-821E4E096D1A}">
      <dsp:nvSpPr>
        <dsp:cNvPr id="0" name=""/>
        <dsp:cNvSpPr/>
      </dsp:nvSpPr>
      <dsp:spPr>
        <a:xfrm>
          <a:off x="1426913" y="2093962"/>
          <a:ext cx="2327773" cy="447840"/>
        </a:xfrm>
        <a:custGeom>
          <a:avLst/>
          <a:gdLst/>
          <a:ahLst/>
          <a:cxnLst/>
          <a:rect l="0" t="0" r="0" b="0"/>
          <a:pathLst>
            <a:path>
              <a:moveTo>
                <a:pt x="2327773" y="0"/>
              </a:moveTo>
              <a:lnTo>
                <a:pt x="2327773" y="241020"/>
              </a:lnTo>
              <a:lnTo>
                <a:pt x="0" y="241020"/>
              </a:lnTo>
              <a:lnTo>
                <a:pt x="0" y="44784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31389" y="2315705"/>
        <a:ext cx="118821" cy="4352"/>
      </dsp:txXfrm>
    </dsp:sp>
    <dsp:sp modelId="{D06562D0-7C05-4D3A-A63B-1C0E389DE5A1}">
      <dsp:nvSpPr>
        <dsp:cNvPr id="0" name=""/>
        <dsp:cNvSpPr/>
      </dsp:nvSpPr>
      <dsp:spPr>
        <a:xfrm>
          <a:off x="2808437" y="1274262"/>
          <a:ext cx="1892498" cy="8214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Frame subtraction</a:t>
          </a:r>
          <a:endParaRPr lang="en-IN" sz="1300" kern="1200" dirty="0"/>
        </a:p>
      </dsp:txBody>
      <dsp:txXfrm>
        <a:off x="2808437" y="1274262"/>
        <a:ext cx="1892498" cy="821499"/>
      </dsp:txXfrm>
    </dsp:sp>
    <dsp:sp modelId="{6CA59AB3-1806-4B9C-827F-76EE14A02AE6}">
      <dsp:nvSpPr>
        <dsp:cNvPr id="0" name=""/>
        <dsp:cNvSpPr/>
      </dsp:nvSpPr>
      <dsp:spPr>
        <a:xfrm>
          <a:off x="2371362" y="2845826"/>
          <a:ext cx="4046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67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62818" y="2889369"/>
        <a:ext cx="21763" cy="4352"/>
      </dsp:txXfrm>
    </dsp:sp>
    <dsp:sp modelId="{D664BE1E-EDB9-4D82-ADB8-64A51F935D71}">
      <dsp:nvSpPr>
        <dsp:cNvPr id="0" name=""/>
        <dsp:cNvSpPr/>
      </dsp:nvSpPr>
      <dsp:spPr>
        <a:xfrm>
          <a:off x="480664" y="2574202"/>
          <a:ext cx="1892498" cy="6346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Thresholding</a:t>
          </a:r>
          <a:endParaRPr lang="en-IN" sz="1300" kern="1200" dirty="0"/>
        </a:p>
      </dsp:txBody>
      <dsp:txXfrm>
        <a:off x="480664" y="2574202"/>
        <a:ext cx="1892498" cy="634687"/>
      </dsp:txXfrm>
    </dsp:sp>
    <dsp:sp modelId="{86FB6567-CB59-4DF2-81AE-19355B2A031D}">
      <dsp:nvSpPr>
        <dsp:cNvPr id="0" name=""/>
        <dsp:cNvSpPr/>
      </dsp:nvSpPr>
      <dsp:spPr>
        <a:xfrm>
          <a:off x="1426913" y="3255922"/>
          <a:ext cx="2327773" cy="404674"/>
        </a:xfrm>
        <a:custGeom>
          <a:avLst/>
          <a:gdLst/>
          <a:ahLst/>
          <a:cxnLst/>
          <a:rect l="0" t="0" r="0" b="0"/>
          <a:pathLst>
            <a:path>
              <a:moveTo>
                <a:pt x="2327773" y="0"/>
              </a:moveTo>
              <a:lnTo>
                <a:pt x="2327773" y="219437"/>
              </a:lnTo>
              <a:lnTo>
                <a:pt x="0" y="219437"/>
              </a:lnTo>
              <a:lnTo>
                <a:pt x="0" y="40467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31597" y="3456082"/>
        <a:ext cx="118405" cy="4352"/>
      </dsp:txXfrm>
    </dsp:sp>
    <dsp:sp modelId="{12FC9EFD-5E9E-4AC8-A535-EF16BEBA6EEB}">
      <dsp:nvSpPr>
        <dsp:cNvPr id="0" name=""/>
        <dsp:cNvSpPr/>
      </dsp:nvSpPr>
      <dsp:spPr>
        <a:xfrm>
          <a:off x="2808437" y="2525370"/>
          <a:ext cx="1892498" cy="732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Dilation</a:t>
          </a:r>
          <a:endParaRPr lang="en-IN" sz="1300" kern="1200" dirty="0"/>
        </a:p>
      </dsp:txBody>
      <dsp:txXfrm>
        <a:off x="2808437" y="2525370"/>
        <a:ext cx="1892498" cy="732351"/>
      </dsp:txXfrm>
    </dsp:sp>
    <dsp:sp modelId="{F2691770-40A7-42E4-9533-7B9EF3E3311C}">
      <dsp:nvSpPr>
        <dsp:cNvPr id="0" name=""/>
        <dsp:cNvSpPr/>
      </dsp:nvSpPr>
      <dsp:spPr>
        <a:xfrm>
          <a:off x="2371362" y="3976071"/>
          <a:ext cx="4046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467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562818" y="4019615"/>
        <a:ext cx="21763" cy="4352"/>
      </dsp:txXfrm>
    </dsp:sp>
    <dsp:sp modelId="{0EE74AC8-E24A-4B99-AE07-6899506C5324}">
      <dsp:nvSpPr>
        <dsp:cNvPr id="0" name=""/>
        <dsp:cNvSpPr/>
      </dsp:nvSpPr>
      <dsp:spPr>
        <a:xfrm>
          <a:off x="480664" y="3692996"/>
          <a:ext cx="1892498" cy="6575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Contour Detection</a:t>
          </a:r>
          <a:endParaRPr lang="en-IN" sz="1300" kern="1200" dirty="0"/>
        </a:p>
      </dsp:txBody>
      <dsp:txXfrm>
        <a:off x="480664" y="3692996"/>
        <a:ext cx="1892498" cy="657590"/>
      </dsp:txXfrm>
    </dsp:sp>
    <dsp:sp modelId="{5128B1C4-523A-4B44-BA75-955BC8400588}">
      <dsp:nvSpPr>
        <dsp:cNvPr id="0" name=""/>
        <dsp:cNvSpPr/>
      </dsp:nvSpPr>
      <dsp:spPr>
        <a:xfrm>
          <a:off x="2808437" y="3731331"/>
          <a:ext cx="1892498" cy="580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Detection of object with motion</a:t>
          </a:r>
          <a:endParaRPr lang="en-IN" sz="1300" kern="1200" dirty="0"/>
        </a:p>
      </dsp:txBody>
      <dsp:txXfrm>
        <a:off x="2808437" y="3731331"/>
        <a:ext cx="1892498" cy="580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 ?><Relationships xmlns="http://schemas.openxmlformats.org/package/2006/relationships"><Relationship Id="rId2" Target="../media/image5.jpeg" Type="http://schemas.openxmlformats.org/officeDocument/2006/relationships/image"/><Relationship Id="rId1" Target="../slideLayouts/slideLayout9.xml" Type="http://schemas.openxmlformats.org/officeDocument/2006/relationships/slideLayout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322932"/>
            <a:ext cx="10787270" cy="670404"/>
          </a:xfrm>
          <a:solidFill>
            <a:srgbClr val="E99757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SURVEILLANCE THROUGH MOTION DETECTION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4033" y="2491273"/>
            <a:ext cx="6764695" cy="3293707"/>
          </a:xfr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NANDHINI.M                                         BEULAH.S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21MDT1017                                          21MDT1044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Under the guidance of : Dr. JEETASHREE APARAJEETA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Assistant professor(senior)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School of Electronics Engineering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Vellore Institute of Technology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Chennai, India</a:t>
            </a:r>
          </a:p>
          <a:p>
            <a:r>
              <a:rPr lang="en-US" sz="18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731" y="1259633"/>
            <a:ext cx="6497486" cy="19967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spc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can  detect any movement by tracking the changes in each frame of a video</a:t>
            </a:r>
            <a:br>
              <a:rPr lang="en-US" sz="1800" spc="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endParaRPr lang="en-US" sz="1800" spc="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30672"/>
            <a:ext cx="4963872" cy="928961"/>
          </a:xfrm>
        </p:spPr>
        <p:txBody>
          <a:bodyPr>
            <a:noAutofit/>
          </a:bodyPr>
          <a:lstStyle/>
          <a:p>
            <a:r>
              <a:rPr lang="en-US" sz="2800" u="sng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74EC5-FCEA-403E-982C-70901B64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94" y="3256384"/>
            <a:ext cx="30289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61656" y="669701"/>
            <a:ext cx="5251450" cy="798491"/>
          </a:xfrm>
        </p:spPr>
        <p:txBody>
          <a:bodyPr>
            <a:normAutofit/>
          </a:bodyPr>
          <a:lstStyle/>
          <a:p>
            <a:r>
              <a:rPr lang="en-US" sz="280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u="sng" spc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10800000" flipV="1">
            <a:off x="5990248" y="3071674"/>
            <a:ext cx="5357195" cy="2909248"/>
          </a:xfrm>
        </p:spPr>
        <p:txBody>
          <a:bodyPr>
            <a:normAutofit fontScale="90000"/>
          </a:bodyPr>
          <a:lstStyle/>
          <a:p>
            <a:r>
              <a:rPr lang="en-US" sz="2000" b="1" cap="none" spc="0" dirty="0">
                <a:latin typeface="Times New Roman" panose="02020603050405020304" pitchFamily="18" charset="0"/>
                <a:ea typeface="SimSun" panose="02010600030101010101" pitchFamily="2" charset="-122"/>
              </a:rPr>
              <a:t>1. Using a camera to capture events (e.g. human activity) in public places reduces Crime Rates.</a:t>
            </a:r>
            <a:br>
              <a:rPr lang="en-US" sz="2000" b="1" cap="none" spc="0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br>
              <a:rPr lang="en-US" sz="2000" b="1" cap="none" spc="0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2000" b="1" cap="none" spc="0" dirty="0">
                <a:latin typeface="Times New Roman" panose="02020603050405020304" pitchFamily="18" charset="0"/>
                <a:ea typeface="SimSun" panose="02010600030101010101" pitchFamily="2" charset="-122"/>
              </a:rPr>
              <a:t>2.  Detection of unauthorized access in the immediate vicinity.</a:t>
            </a:r>
            <a:b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US" sz="1800" b="1" cap="none" spc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502040204020203" pitchFamily="34" charset="0"/>
              </a:rPr>
            </a:br>
            <a:br>
              <a:rPr lang="en-IN" sz="1800" b="1" cap="none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502040204020203" pitchFamily="34" charset="0"/>
              </a:rPr>
            </a:br>
            <a:endParaRPr lang="en-US" sz="1800" b="1" cap="none" spc="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39F911FE-C4A8-4076-B2DE-778A200EB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0725398"/>
                  </p:ext>
                </p:extLst>
              </p:nvPr>
            </p:nvGraphicFramePr>
            <p:xfrm>
              <a:off x="110507" y="-254114"/>
              <a:ext cx="3750255" cy="26461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50255" cy="2646119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2203" ay="2482852" az="8274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5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39F911FE-C4A8-4076-B2DE-778A200EB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07" y="-254114"/>
                <a:ext cx="3750255" cy="26461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6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727D6D-6CFE-46C6-89FE-A2E6E6CB7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5249" y="2240304"/>
            <a:ext cx="5251450" cy="36512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model has the ability to detect motion along with maintaining the record of time duration during which the motion in background is detected</a:t>
            </a:r>
            <a:r>
              <a:rPr lang="en-US" sz="18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endParaRPr lang="en-IN" sz="1800" spc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DBAD9-EA3B-4C72-A7A2-DB5F3DD8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47754-8E9E-46E7-BD0A-2BB4FCF2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686" y="813277"/>
            <a:ext cx="5251450" cy="521001"/>
          </a:xfrm>
        </p:spPr>
        <p:txBody>
          <a:bodyPr>
            <a:normAutofit/>
          </a:bodyPr>
          <a:lstStyle/>
          <a:p>
            <a:pPr algn="ctr"/>
            <a:r>
              <a:rPr lang="en-US" sz="2800" u="sng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2800" u="sng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D0E2E-A909-4198-BC90-1D9EADB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5" y="4671145"/>
            <a:ext cx="3519502" cy="19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F5ED-9A5C-4713-909C-01B03DF5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9E316-123F-4764-961B-88C9FCCB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FC63C5-E392-471E-B14B-0F7719404F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83394930"/>
              </p:ext>
            </p:extLst>
          </p:nvPr>
        </p:nvGraphicFramePr>
        <p:xfrm>
          <a:off x="455354" y="17977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595101-7AAB-4B80-A22A-CB159E5B84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A Gaussian filter is a linear filter. It is </a:t>
            </a:r>
            <a:r>
              <a:rPr lang="en-I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used for reducing noise.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DETECTION :</a:t>
            </a:r>
            <a:r>
              <a:rPr lang="en-IN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detects borders of objects and detects them easily.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DILATION :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technique where we expand the image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3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1893-195B-4FAA-A0A5-0D8F555F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992" y="162856"/>
            <a:ext cx="6046016" cy="551368"/>
          </a:xfrm>
        </p:spPr>
        <p:txBody>
          <a:bodyPr>
            <a:normAutofit/>
          </a:bodyPr>
          <a:lstStyle/>
          <a:p>
            <a:r>
              <a:rPr lang="en-US" sz="2000" b="1" u="sng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2000" b="1" u="sng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8856BD-1E61-4334-8610-640D5EE8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34CD9E-F1FC-430A-8AF0-B3CA0EDEB5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43134" y="2615019"/>
            <a:ext cx="1494992" cy="1172641"/>
          </a:xfr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899B70-9303-45F1-A350-D73C449720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6621" y="4892307"/>
            <a:ext cx="1701655" cy="118100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E3F201-6228-44E9-910D-632CF3C29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7" y="2613739"/>
            <a:ext cx="1612978" cy="1172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32A8B-94B6-4983-9095-BEDE892F4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192" y="2630895"/>
            <a:ext cx="1593315" cy="1155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3DDAB2-807F-433A-BD96-CE7F4A189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398" y="4892307"/>
            <a:ext cx="1593315" cy="1189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7E59C-C7F0-4080-805F-9DCE376E9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733" y="2617942"/>
            <a:ext cx="1645220" cy="11967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CC55C6-A5B7-4EB8-9447-634601847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2248" y="2617942"/>
            <a:ext cx="1701937" cy="11967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B52D1E-9E0E-481F-903B-BDBC90367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343" y="4868621"/>
            <a:ext cx="1786455" cy="12283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36779E-9ACE-4544-9939-63021B2BF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7888" y="2627956"/>
            <a:ext cx="1740369" cy="1207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7BEF60-5BB2-4E3A-8C21-DEE18C34B4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7123" y="4853642"/>
            <a:ext cx="1740370" cy="1228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9CF0C1-99E7-4352-91CB-DB2174A4B60B}"/>
              </a:ext>
            </a:extLst>
          </p:cNvPr>
          <p:cNvSpPr txBox="1"/>
          <p:nvPr/>
        </p:nvSpPr>
        <p:spPr>
          <a:xfrm>
            <a:off x="2547044" y="2063999"/>
            <a:ext cx="149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Gray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BFEF7-F842-4917-A554-9F3FFA3E9723}"/>
              </a:ext>
            </a:extLst>
          </p:cNvPr>
          <p:cNvSpPr txBox="1"/>
          <p:nvPr/>
        </p:nvSpPr>
        <p:spPr>
          <a:xfrm>
            <a:off x="9850130" y="4095061"/>
            <a:ext cx="17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Detected object with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4A7131-DC7E-4141-A0CF-043C8CA9FB3C}"/>
              </a:ext>
            </a:extLst>
          </p:cNvPr>
          <p:cNvSpPr txBox="1"/>
          <p:nvPr/>
        </p:nvSpPr>
        <p:spPr>
          <a:xfrm>
            <a:off x="4582909" y="1854374"/>
            <a:ext cx="149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Frame Difference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03782-0CC3-4463-B70C-00F62F3D20F9}"/>
              </a:ext>
            </a:extLst>
          </p:cNvPr>
          <p:cNvSpPr txBox="1"/>
          <p:nvPr/>
        </p:nvSpPr>
        <p:spPr>
          <a:xfrm>
            <a:off x="3490185" y="4097281"/>
            <a:ext cx="190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Detected object with motion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7407D-0C1D-404D-A1E9-960544CCEEF9}"/>
              </a:ext>
            </a:extLst>
          </p:cNvPr>
          <p:cNvSpPr txBox="1"/>
          <p:nvPr/>
        </p:nvSpPr>
        <p:spPr>
          <a:xfrm>
            <a:off x="1139544" y="4233561"/>
            <a:ext cx="149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Thresholding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65839-2607-43A1-A8E8-0DF9DDE094ED}"/>
              </a:ext>
            </a:extLst>
          </p:cNvPr>
          <p:cNvSpPr txBox="1"/>
          <p:nvPr/>
        </p:nvSpPr>
        <p:spPr>
          <a:xfrm>
            <a:off x="456512" y="2099700"/>
            <a:ext cx="159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EC8EF-237D-4A87-A35A-613CFB0BF63F}"/>
              </a:ext>
            </a:extLst>
          </p:cNvPr>
          <p:cNvSpPr txBox="1"/>
          <p:nvPr/>
        </p:nvSpPr>
        <p:spPr>
          <a:xfrm>
            <a:off x="8610624" y="2105876"/>
            <a:ext cx="149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Gray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B4F2C-666E-4E9D-9D59-35BE89724AED}"/>
              </a:ext>
            </a:extLst>
          </p:cNvPr>
          <p:cNvSpPr txBox="1"/>
          <p:nvPr/>
        </p:nvSpPr>
        <p:spPr>
          <a:xfrm>
            <a:off x="7322831" y="4241827"/>
            <a:ext cx="149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Thresholding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CE225F-87A7-4ECF-9D4E-BE7656E92511}"/>
              </a:ext>
            </a:extLst>
          </p:cNvPr>
          <p:cNvSpPr txBox="1"/>
          <p:nvPr/>
        </p:nvSpPr>
        <p:spPr>
          <a:xfrm>
            <a:off x="10697308" y="1925500"/>
            <a:ext cx="149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Frame Difference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2BADF-BC7B-4393-8187-AF252C711EB0}"/>
              </a:ext>
            </a:extLst>
          </p:cNvPr>
          <p:cNvSpPr txBox="1"/>
          <p:nvPr/>
        </p:nvSpPr>
        <p:spPr>
          <a:xfrm>
            <a:off x="6525093" y="2091274"/>
            <a:ext cx="159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51E79-32BB-4EF6-8EFE-73AC39EA8833}"/>
              </a:ext>
            </a:extLst>
          </p:cNvPr>
          <p:cNvSpPr txBox="1"/>
          <p:nvPr/>
        </p:nvSpPr>
        <p:spPr>
          <a:xfrm>
            <a:off x="226854" y="1366219"/>
            <a:ext cx="5312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Taken from a bright indoor environment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A433A-C3B7-4A31-BE92-47A7B704E379}"/>
              </a:ext>
            </a:extLst>
          </p:cNvPr>
          <p:cNvSpPr txBox="1"/>
          <p:nvPr/>
        </p:nvSpPr>
        <p:spPr>
          <a:xfrm>
            <a:off x="6310860" y="1372147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Taken from a dim indoor environment </a:t>
            </a:r>
          </a:p>
        </p:txBody>
      </p:sp>
    </p:spTree>
    <p:extLst>
      <p:ext uri="{BB962C8B-B14F-4D97-AF65-F5344CB8AC3E}">
        <p14:creationId xmlns:p14="http://schemas.microsoft.com/office/powerpoint/2010/main" val="278008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4DB5E5-ED58-4670-8022-55CFAF981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878" y="1990392"/>
            <a:ext cx="5933872" cy="4661233"/>
          </a:xfrm>
        </p:spPr>
        <p:txBody>
          <a:bodyPr>
            <a:normAutofit/>
          </a:bodyPr>
          <a:lstStyle/>
          <a:p>
            <a:pPr algn="l"/>
            <a:endParaRPr lang="en-US" sz="1800" spc="-15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/>
            <a:r>
              <a:rPr lang="en-US" spc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proposed model can effectively detect an object in a bright and dim indoor environment or outdoor environment with fixed lighting.</a:t>
            </a: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sz="1800" spc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IN" sz="17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07E43-51F6-4D8E-AF64-38443046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89" y="506027"/>
            <a:ext cx="5933872" cy="651195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5F310-5DB4-4E02-9A84-B9882A33ED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28169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201D2-8240-43C9-89F2-E4488ACBA448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6113073" y="1056442"/>
            <a:ext cx="5933872" cy="577774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[1]	R. Kelley, M.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Nicolescu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A.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Tavakkoli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C. King, and G.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Bebis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"Understanding human intentions via Hidden Markov Models in autonomous mobile robots," in 3rd ACM/IEEE International Conference on Human-Robot Interaction (HRI), 2008, pp. 367-374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[2]	L.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Snidaro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C.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Micheloni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and C.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Chiavedale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"Video security for ambient intelligence," IEEE Transactions on Systems, Man and Cybernetics, Part A: Systems and Humans, vol. 35, pp. 133-144, 2005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[3]	D. F.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Glas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T. Miyashita, H. Ishiguro, and N.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Hagita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"Laser tracking of human body motion using adaptive shape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modeling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," in Intelligent Robots and Systems, 2007. IROS 2007. IEEE/RSJ International Conference on, 2007, pp. 602-608.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[4]	S. Parveen and J. Shah, "A Motion Detection System in Python and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Opencv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," 2021 Third International Conference on Intelligent Communication Technologies and Virtual Mobile Networks (ICICV), 2021, pp. 1378-1382,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doi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: 10.1109/ICICV50876.2021.9388404.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[5]	L.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Spinello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and K. O. Arras, "People detection in RGB-D data," in Intelligent Robots and Systems (IROS), 2011 IEEE/RSJ International Conference on, 2011, pp. 3838-3843.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[6]	B. Choi, C.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Mericli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J. Biswas, and M. Veloso, "Fast human detection for indoor mobile robots using depth images," in Robotics and Automation (ICRA), 2013 IEEE International Conference on, 2013.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[7]	A. Bevilacqua, L. Di Stefano, and P.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Azzari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"People Tracking Using a Time-of-Flight Depth Sensor," in IEEE International Conference on Video and Signal Based Surveillance, 2006, pp. 89-89.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[8]	C. Stauffer and W. E. L. Grimson, "Adaptive background mixture models for real-time tracking," in IEEE Computer Society Conference on Computer Vision and Pattern Recognition, 1999, p. 252 Vol. 2.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[9]	T. Tseng, A. Liu, P. Hsiao, C. Huang and L. Fu, "Real-time people detection and tracking for indoor surveillance using multiple top-view depth cameras," 2014 IEEE/RSJ International Conference on Intelligent Robots and Systems, 2014, pp. 4077-4082,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doi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: 10.1109/IROS.2014.6943136.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[10]	Julien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Richefeu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Antoine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Manzanera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"A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Newhybrid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Differential Filter for Motion Detection", Ecole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Nationale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Superieure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de Techniques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Avancees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Jan 2005.</a:t>
            </a:r>
          </a:p>
          <a:p>
            <a:pPr algn="l"/>
            <a:endParaRPr dirty="0" lang="en-IN" spc="0" sz="1400">
              <a:latin charset="0" panose="02020603050405020304" pitchFamily="18" typeface="Times New Roman"/>
              <a:ea charset="0" panose="02000000000000000000" pitchFamily="2" typeface="Roboto"/>
              <a:cs charset="0" panose="02020603050405020304" pitchFamily="18" typeface="Times New Roman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5149"/>
            <a:ext cx="5933872" cy="657953"/>
          </a:xfrm>
        </p:spPr>
        <p:txBody>
          <a:bodyPr>
            <a:normAutofit/>
          </a:bodyPr>
          <a:lstStyle/>
          <a:p>
            <a:pPr algn="l"/>
            <a:r>
              <a:rPr dirty="0" lang="en-US" sz="2800">
                <a:latin charset="0" panose="02020603050405020304" pitchFamily="18" typeface="Times New Roman"/>
                <a:cs charset="0" panose="02020603050405020304" pitchFamily="18" typeface="Times New Roman"/>
              </a:rPr>
              <a:t>           REFERENCE</a:t>
            </a:r>
          </a:p>
        </p:txBody>
      </p:sp>
      <p:pic>
        <p:nvPicPr>
          <p:cNvPr descr="Laptop Cafe" id="5" name="Picture Placeholder 4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ChangeAspect="1" noGrp="1"/>
          </p:cNvPicPr>
          <p:nvPr>
            <p:ph idx="4294967295" sz="quarter" type="pic"/>
          </p:nvPr>
        </p:nvPicPr>
        <p:blipFill rotWithShape="1">
          <a:blip r:embed="rId2"/>
          <a:srcRect b="-86" r="10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idx="4294967295" sz="quarter" type="sldNum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dirty="0"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F201D2-8240-43C9-89F2-E4488ACBA448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5831633" y="186612"/>
            <a:ext cx="6215312" cy="6647576"/>
          </a:xfrm>
        </p:spPr>
        <p:txBody>
          <a:bodyPr>
            <a:normAutofit/>
          </a:bodyPr>
          <a:lstStyle/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[11]R.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Cucchiara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C. Grana, M.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Piccardi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and A.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Prati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"Detecting objects, shadows and ghosts in video streams by exploiting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color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and motion information," in 11th International Conference on Image Analysis and Processing, 2001, pp. 360-365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[12]	A. M. Thomas, A. Ashraf, L. Lal, M. J. Mathew and M. J. Jayashree, "Security enhancement using motion detection," 2011 International Conference on Signal Processing, Communication, Computing and Networking Technologies, 2011.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[13]	R. Radke, S.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Andra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O. Al-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Kofahi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and B.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Roysam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"Image Change Detection Algorithms: A Systematic Survey", IEEE Transactions on Image Processing, vol. 14, no. 3, pp. 294-307, March 2005 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[14]	.Davide A.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Migliore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," A Revaluation of Frame Difference in Fast and Robust Motion Detection",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AIRLab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, </a:t>
            </a:r>
            <a:r>
              <a:rPr dirty="0" err="1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Politecnico</a:t>
            </a:r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 di Milano, Italy, May 2006.</a:t>
            </a:r>
          </a:p>
          <a:p>
            <a:pPr algn="l"/>
            <a:r>
              <a:rPr dirty="0" lang="en-IN" spc="0" sz="1400">
                <a:latin charset="0" panose="02020603050405020304" pitchFamily="18" typeface="Times New Roman"/>
                <a:ea charset="0" panose="02000000000000000000" pitchFamily="2" typeface="Roboto"/>
                <a:cs charset="0" panose="02020603050405020304" pitchFamily="18" typeface="Times New Roman"/>
              </a:rPr>
              <a:t>[15]	S. Roy, "Motion Detection Using Image Processing," 2019 Global Conference for Advancement in Technology (GCAT)</a:t>
            </a:r>
          </a:p>
        </p:txBody>
      </p:sp>
      <p:pic>
        <p:nvPicPr>
          <p:cNvPr descr="Laptop Cafe" id="5" name="Picture Placeholder 4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ChangeAspect="1" noGrp="1"/>
          </p:cNvPicPr>
          <p:nvPr>
            <p:ph idx="4294967295" sz="quarter" type="pic"/>
          </p:nvPr>
        </p:nvPicPr>
        <p:blipFill rotWithShape="1">
          <a:blip r:embed="rId2"/>
          <a:srcRect b="-86" r="10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idx="4294967295" sz="quarter" type="sldNum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dirty="0"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53989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971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Gill Sans</vt:lpstr>
      <vt:lpstr>Roboto</vt:lpstr>
      <vt:lpstr>Times New Roman</vt:lpstr>
      <vt:lpstr>Office Theme</vt:lpstr>
      <vt:lpstr>LIVE SURVEILLANCE THROUGH MOTION DETECTION</vt:lpstr>
      <vt:lpstr> IT can  detect any movement by tracking the changes in each frame of a video </vt:lpstr>
      <vt:lpstr>1. Using a camera to capture events (e.g. human activity) in public places reduces Crime Rates.  2.  Detection of unauthorized access in the immediate vicinity.           </vt:lpstr>
      <vt:lpstr>LITERATURE SURVEY</vt:lpstr>
      <vt:lpstr>MODEL</vt:lpstr>
      <vt:lpstr>results</vt:lpstr>
      <vt:lpstr>CONCLUSION</vt:lpstr>
      <vt:lpstr>           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2021-11-03T19:06:14Z</dcterms:created>
  <dcterms:modified xsi:type="dcterms:W3CDTF">2022-01-06T13:38:26Z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0x01010079F111ED35F8CC479449609E8A0923A6</vt:lpwstr>
  </property>
  <property fmtid="{D5CDD505-2E9C-101B-9397-08002B2CF9AE}" name="NXPowerLiteLastOptimized" pid="3">
    <vt:lpwstr>12419951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S9.1.4</vt:lpwstr>
  </property>
</Properties>
</file>